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1"/>
  </p:notesMasterIdLst>
  <p:sldIdLst>
    <p:sldId id="256" r:id="rId5"/>
    <p:sldId id="270" r:id="rId6"/>
    <p:sldId id="277" r:id="rId7"/>
    <p:sldId id="257" r:id="rId8"/>
    <p:sldId id="272" r:id="rId9"/>
    <p:sldId id="273" r:id="rId10"/>
    <p:sldId id="274" r:id="rId11"/>
    <p:sldId id="276" r:id="rId12"/>
    <p:sldId id="258" r:id="rId13"/>
    <p:sldId id="266" r:id="rId14"/>
    <p:sldId id="264" r:id="rId15"/>
    <p:sldId id="269" r:id="rId16"/>
    <p:sldId id="268" r:id="rId17"/>
    <p:sldId id="263" r:id="rId18"/>
    <p:sldId id="271" r:id="rId19"/>
    <p:sldId id="278" r:id="rId20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10/12/2024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61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430154BA-14EF-A808-4856-63AADAC54F0D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BD72584-1263-3A66-6BAA-DB4CA42AF7C9}"/>
              </a:ext>
            </a:extLst>
          </p:cNvPr>
          <p:cNvSpPr/>
          <p:nvPr/>
        </p:nvSpPr>
        <p:spPr>
          <a:xfrm>
            <a:off x="-15268" y="625646"/>
            <a:ext cx="373288" cy="26805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A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R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R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I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V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000000"/>
                </a:solidFill>
                <a:uFillTx/>
                <a:latin typeface="Arial"/>
              </a:rPr>
              <a:t>I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CC5FE5B-A50F-9B14-DAF8-C8E30A890DF5}"/>
              </a:ext>
            </a:extLst>
          </p:cNvPr>
          <p:cNvSpPr/>
          <p:nvPr/>
        </p:nvSpPr>
        <p:spPr>
          <a:xfrm>
            <a:off x="48298" y="625646"/>
            <a:ext cx="490082" cy="37399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A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R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R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I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V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3600" b="1" u="none" strike="noStrike" dirty="0">
                <a:solidFill>
                  <a:srgbClr val="CCCCCC"/>
                </a:solidFill>
                <a:uFillTx/>
                <a:latin typeface="Arial"/>
              </a:rPr>
              <a:t>I</a:t>
            </a:r>
            <a:endParaRPr lang="it-IT" sz="3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95975" y="530158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157732" y="53015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ACD9130-3247-24B9-0B7A-1B42A35117F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2052" y="1512714"/>
            <a:ext cx="3780000" cy="2896832"/>
          </a:xfrm>
          <a:prstGeom prst="rect">
            <a:avLst/>
          </a:prstGeom>
          <a:ln w="0">
            <a:noFill/>
          </a:ln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F3C8857-4E9D-4851-EE6B-A3329045CCEC}"/>
              </a:ext>
            </a:extLst>
          </p:cNvPr>
          <p:cNvSpPr/>
          <p:nvPr/>
        </p:nvSpPr>
        <p:spPr>
          <a:xfrm>
            <a:off x="7547586" y="4690693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50A55FB-138D-FF92-C4A7-581BEAB5A952}"/>
              </a:ext>
            </a:extLst>
          </p:cNvPr>
          <p:cNvSpPr/>
          <p:nvPr/>
        </p:nvSpPr>
        <p:spPr>
          <a:xfrm>
            <a:off x="7724457" y="495633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0483C9F-7F31-6E4B-7128-7F53DA48842E}"/>
              </a:ext>
            </a:extLst>
          </p:cNvPr>
          <p:cNvSpPr/>
          <p:nvPr/>
        </p:nvSpPr>
        <p:spPr>
          <a:xfrm>
            <a:off x="7724457" y="5226205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522E711-3266-17D4-4339-BF5E7180FAB1}"/>
              </a:ext>
            </a:extLst>
          </p:cNvPr>
          <p:cNvSpPr/>
          <p:nvPr/>
        </p:nvSpPr>
        <p:spPr>
          <a:xfrm>
            <a:off x="7724457" y="549608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4EF2B52-01D5-F41D-32D3-C53C81D3E764}"/>
              </a:ext>
            </a:extLst>
          </p:cNvPr>
          <p:cNvSpPr/>
          <p:nvPr/>
        </p:nvSpPr>
        <p:spPr>
          <a:xfrm>
            <a:off x="7724457" y="57659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DCD3B56-981B-9184-5F21-A8CA3D2C149C}"/>
              </a:ext>
            </a:extLst>
          </p:cNvPr>
          <p:cNvSpPr/>
          <p:nvPr/>
        </p:nvSpPr>
        <p:spPr>
          <a:xfrm>
            <a:off x="7724457" y="60358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1F6E27-F19F-40AA-8FFF-3B7A7A59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90" y="1308719"/>
            <a:ext cx="3946079" cy="3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8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6" name="Immagine 165"/>
          <p:cNvPicPr/>
          <p:nvPr/>
        </p:nvPicPr>
        <p:blipFill>
          <a:blip r:embed="rId2"/>
          <a:stretch/>
        </p:blipFill>
        <p:spPr>
          <a:xfrm>
            <a:off x="1553772" y="926489"/>
            <a:ext cx="6111882" cy="4131988"/>
          </a:xfrm>
          <a:prstGeom prst="rect">
            <a:avLst/>
          </a:prstGeom>
          <a:ln w="0">
            <a:noFill/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6C4EB5A-9276-9DE1-83C1-B94CDF19252A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62BC26-42D4-020C-6F1F-BD2F08A22320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E2AFA78-DB57-0734-BF5A-1009FD28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458" b="34772"/>
          <a:stretch/>
        </p:blipFill>
        <p:spPr>
          <a:xfrm>
            <a:off x="2049520" y="994659"/>
            <a:ext cx="4545957" cy="3849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Immagine 156"/>
          <p:cNvPicPr/>
          <p:nvPr/>
        </p:nvPicPr>
        <p:blipFill>
          <a:blip r:embed="rId3"/>
          <a:srcRect l="60196" r="-1394"/>
          <a:stretch/>
        </p:blipFill>
        <p:spPr>
          <a:xfrm>
            <a:off x="7123553" y="977628"/>
            <a:ext cx="1849082" cy="3362485"/>
          </a:xfrm>
          <a:prstGeom prst="rect">
            <a:avLst/>
          </a:prstGeom>
          <a:ln w="0">
            <a:noFill/>
          </a:ln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6" name="Immagine 155"/>
          <p:cNvPicPr/>
          <p:nvPr/>
        </p:nvPicPr>
        <p:blipFill>
          <a:blip r:embed="rId3"/>
          <a:srcRect r="59367"/>
          <a:stretch/>
        </p:blipFill>
        <p:spPr>
          <a:xfrm>
            <a:off x="836684" y="894761"/>
            <a:ext cx="1695536" cy="3249535"/>
          </a:xfrm>
          <a:prstGeom prst="rect">
            <a:avLst/>
          </a:prstGeom>
          <a:ln w="0">
            <a:noFill/>
          </a:ln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25DBFAD-E01F-EFCD-FE69-3DBFAA100D67}"/>
              </a:ext>
            </a:extLst>
          </p:cNvPr>
          <p:cNvSpPr/>
          <p:nvPr/>
        </p:nvSpPr>
        <p:spPr>
          <a:xfrm>
            <a:off x="7511511" y="4679640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76B459-886D-6DCE-CC6D-2B756034C7D8}"/>
              </a:ext>
            </a:extLst>
          </p:cNvPr>
          <p:cNvSpPr/>
          <p:nvPr/>
        </p:nvSpPr>
        <p:spPr>
          <a:xfrm>
            <a:off x="7688382" y="4945277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B38821-052E-3D36-4963-32DC56A4B945}"/>
              </a:ext>
            </a:extLst>
          </p:cNvPr>
          <p:cNvSpPr/>
          <p:nvPr/>
        </p:nvSpPr>
        <p:spPr>
          <a:xfrm>
            <a:off x="7688382" y="5215152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48EDA7A-2672-FA33-446E-489A9D9A5C1A}"/>
              </a:ext>
            </a:extLst>
          </p:cNvPr>
          <p:cNvSpPr/>
          <p:nvPr/>
        </p:nvSpPr>
        <p:spPr>
          <a:xfrm>
            <a:off x="7688382" y="548502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A7B759A-30F9-5884-7D1A-5926E23B85A2}"/>
              </a:ext>
            </a:extLst>
          </p:cNvPr>
          <p:cNvSpPr/>
          <p:nvPr/>
        </p:nvSpPr>
        <p:spPr>
          <a:xfrm>
            <a:off x="7688382" y="5754902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BC6A9A4-BCF2-2430-6B39-E1B0C69D0CDE}"/>
              </a:ext>
            </a:extLst>
          </p:cNvPr>
          <p:cNvSpPr/>
          <p:nvPr/>
        </p:nvSpPr>
        <p:spPr>
          <a:xfrm>
            <a:off x="7688382" y="602477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290B28-3619-F601-CAD9-DA712F48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83" y="877898"/>
            <a:ext cx="4695455" cy="38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F32A239-0514-F748-5074-BAA7BC363887}"/>
              </a:ext>
            </a:extLst>
          </p:cNvPr>
          <p:cNvSpPr/>
          <p:nvPr/>
        </p:nvSpPr>
        <p:spPr>
          <a:xfrm>
            <a:off x="7856165" y="4545811"/>
            <a:ext cx="921243" cy="144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ARRIVI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52C0B0B-2A4D-1FC4-5546-088D0E4DBBB4}"/>
              </a:ext>
            </a:extLst>
          </p:cNvPr>
          <p:cNvSpPr/>
          <p:nvPr/>
        </p:nvSpPr>
        <p:spPr>
          <a:xfrm>
            <a:off x="7599394" y="4715877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OVERNIGHTS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FB79A38-E2D6-4801-58D3-A5AEC7B50D3D}"/>
              </a:ext>
            </a:extLst>
          </p:cNvPr>
          <p:cNvSpPr/>
          <p:nvPr/>
        </p:nvSpPr>
        <p:spPr>
          <a:xfrm>
            <a:off x="7776562" y="497588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FC49BC8-5293-4382-6196-E097795C497D}"/>
              </a:ext>
            </a:extLst>
          </p:cNvPr>
          <p:cNvSpPr/>
          <p:nvPr/>
        </p:nvSpPr>
        <p:spPr>
          <a:xfrm>
            <a:off x="7776562" y="52457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3D7F028-FA20-D008-17DE-D886CB3C2020}"/>
              </a:ext>
            </a:extLst>
          </p:cNvPr>
          <p:cNvSpPr/>
          <p:nvPr/>
        </p:nvSpPr>
        <p:spPr>
          <a:xfrm>
            <a:off x="7776562" y="55156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6F53D7FF-E2A0-D3A1-086F-D31BFC551159}"/>
              </a:ext>
            </a:extLst>
          </p:cNvPr>
          <p:cNvSpPr/>
          <p:nvPr/>
        </p:nvSpPr>
        <p:spPr>
          <a:xfrm>
            <a:off x="7776562" y="578550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712B35-518C-63BD-B502-1AC616ACE918}"/>
              </a:ext>
            </a:extLst>
          </p:cNvPr>
          <p:cNvSpPr txBox="1"/>
          <p:nvPr/>
        </p:nvSpPr>
        <p:spPr>
          <a:xfrm>
            <a:off x="1457539" y="1029923"/>
            <a:ext cx="503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Albeghi</a:t>
            </a:r>
            <a:r>
              <a:rPr lang="it-IT" dirty="0"/>
              <a:t> (</a:t>
            </a:r>
            <a:r>
              <a:rPr lang="it-IT" dirty="0" err="1"/>
              <a:t>chad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63"/>
          <p:cNvPicPr/>
          <p:nvPr/>
        </p:nvPicPr>
        <p:blipFill>
          <a:blip r:embed="rId2"/>
          <a:stretch/>
        </p:blipFill>
        <p:spPr>
          <a:xfrm>
            <a:off x="1307325" y="1737202"/>
            <a:ext cx="5203478" cy="3306065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TUR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I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SMO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96097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TUR I SMO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OVERNIGHTS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TURISMO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C1EEC4C-D00D-9073-5805-C4B83478411F}"/>
              </a:ext>
            </a:extLst>
          </p:cNvPr>
          <p:cNvSpPr/>
          <p:nvPr/>
        </p:nvSpPr>
        <p:spPr>
          <a:xfrm>
            <a:off x="7745306" y="499405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A813E09-6278-9D41-3596-AE2980CAF92D}"/>
              </a:ext>
            </a:extLst>
          </p:cNvPr>
          <p:cNvSpPr/>
          <p:nvPr/>
        </p:nvSpPr>
        <p:spPr>
          <a:xfrm>
            <a:off x="7745306" y="526392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45306" y="553380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E06151-1D1F-6B0A-F57F-80588F2AEC0D}"/>
              </a:ext>
            </a:extLst>
          </p:cNvPr>
          <p:cNvSpPr txBox="1"/>
          <p:nvPr/>
        </p:nvSpPr>
        <p:spPr>
          <a:xfrm>
            <a:off x="2701949" y="433137"/>
            <a:ext cx="426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Differenza percentuale barre rosse blu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2646947" y="1320036"/>
            <a:ext cx="3767603" cy="37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Cartina (Giulio)</a:t>
            </a: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6DCC56-9CE2-3C46-0F0A-8E2E4FFC7BD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F2088-5009-6DC3-81D1-15CB2B1F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cartina word cloud </a:t>
            </a:r>
            <a:r>
              <a:rPr lang="it-IT" dirty="0" err="1"/>
              <a:t>italy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76FEE9-CA49-50A3-DAA6-55BB40CF6B7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73726"/>
                  </p:ext>
                </p:extLst>
              </p:nvPr>
            </p:nvGraphicFramePr>
            <p:xfrm>
              <a:off x="5778574" y="1269937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74" y="1269937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77170"/>
                  </p:ext>
                </p:extLst>
              </p:nvPr>
            </p:nvGraphicFramePr>
            <p:xfrm>
              <a:off x="6938493" y="295968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93" y="295968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CCBF63-3C32-F680-871E-1E01410E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Grafico storico dal 2013-2023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5E49F5-32C3-B6FD-760B-8C7136B1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85" y="973048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A76B7-6140-38DA-3E27-E36A7521D908}"/>
              </a:ext>
            </a:extLst>
          </p:cNvPr>
          <p:cNvSpPr txBox="1">
            <a:spLocks/>
          </p:cNvSpPr>
          <p:nvPr/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Grafico storico dalla pandemia alla ripresa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05371-EC8E-891A-D8C4-FB5F4A9E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3" y="1446668"/>
            <a:ext cx="5643200" cy="357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3FF465-0383-FC44-E37F-3511B65E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65" y="1787616"/>
            <a:ext cx="2918852" cy="23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9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A76B7-6140-38DA-3E27-E36A7521D908}"/>
              </a:ext>
            </a:extLst>
          </p:cNvPr>
          <p:cNvSpPr txBox="1">
            <a:spLocks/>
          </p:cNvSpPr>
          <p:nvPr/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Grafico storico dalla pandemia alla ripresa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05371-EC8E-891A-D8C4-FB5F4A9E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1" t="4546" r="30569"/>
          <a:stretch/>
        </p:blipFill>
        <p:spPr bwMode="auto">
          <a:xfrm>
            <a:off x="482982" y="1652451"/>
            <a:ext cx="1730829" cy="34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3FF465-0383-FC44-E37F-3511B65E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788" y="1562673"/>
            <a:ext cx="4258483" cy="337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95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2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3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4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5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579820" y="112315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15370" y="81297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035140" y="87293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565726" y="118232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035141" y="156168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565725" y="186563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035141" y="224625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565725" y="260608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</TotalTime>
  <Words>502</Words>
  <Application>Microsoft Office PowerPoint</Application>
  <PresentationFormat>Presentazione su schermo (16:9)</PresentationFormat>
  <Paragraphs>91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cartina word cloud italy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Grafico storico dal 2013-2023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23</cp:revision>
  <dcterms:modified xsi:type="dcterms:W3CDTF">2024-12-10T15:43:03Z</dcterms:modified>
  <dc:language>it-IT</dc:language>
</cp:coreProperties>
</file>